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FD94-D405-4338-BEF3-C43786B5CAC9}" type="datetimeFigureOut">
              <a:rPr lang="nb-NO" smtClean="0"/>
              <a:pPr/>
              <a:t>17.11.2014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6E87-8873-45A9-BF85-38F71EB099C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FD94-D405-4338-BEF3-C43786B5CAC9}" type="datetimeFigureOut">
              <a:rPr lang="nb-NO" smtClean="0"/>
              <a:pPr/>
              <a:t>17.11.2014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6E87-8873-45A9-BF85-38F71EB099C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FD94-D405-4338-BEF3-C43786B5CAC9}" type="datetimeFigureOut">
              <a:rPr lang="nb-NO" smtClean="0"/>
              <a:pPr/>
              <a:t>17.11.2014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6E87-8873-45A9-BF85-38F71EB099C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FD94-D405-4338-BEF3-C43786B5CAC9}" type="datetimeFigureOut">
              <a:rPr lang="nb-NO" smtClean="0"/>
              <a:pPr/>
              <a:t>17.11.2014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6E87-8873-45A9-BF85-38F71EB099C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FD94-D405-4338-BEF3-C43786B5CAC9}" type="datetimeFigureOut">
              <a:rPr lang="nb-NO" smtClean="0"/>
              <a:pPr/>
              <a:t>17.11.2014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6E87-8873-45A9-BF85-38F71EB099C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FD94-D405-4338-BEF3-C43786B5CAC9}" type="datetimeFigureOut">
              <a:rPr lang="nb-NO" smtClean="0"/>
              <a:pPr/>
              <a:t>17.11.2014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6E87-8873-45A9-BF85-38F71EB099C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FD94-D405-4338-BEF3-C43786B5CAC9}" type="datetimeFigureOut">
              <a:rPr lang="nb-NO" smtClean="0"/>
              <a:pPr/>
              <a:t>17.11.2014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6E87-8873-45A9-BF85-38F71EB099C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FD94-D405-4338-BEF3-C43786B5CAC9}" type="datetimeFigureOut">
              <a:rPr lang="nb-NO" smtClean="0"/>
              <a:pPr/>
              <a:t>17.11.2014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6E87-8873-45A9-BF85-38F71EB099C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FD94-D405-4338-BEF3-C43786B5CAC9}" type="datetimeFigureOut">
              <a:rPr lang="nb-NO" smtClean="0"/>
              <a:pPr/>
              <a:t>17.11.2014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6E87-8873-45A9-BF85-38F71EB099C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FD94-D405-4338-BEF3-C43786B5CAC9}" type="datetimeFigureOut">
              <a:rPr lang="nb-NO" smtClean="0"/>
              <a:pPr/>
              <a:t>17.11.2014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6E87-8873-45A9-BF85-38F71EB099C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FD94-D405-4338-BEF3-C43786B5CAC9}" type="datetimeFigureOut">
              <a:rPr lang="nb-NO" smtClean="0"/>
              <a:pPr/>
              <a:t>17.11.2014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6E87-8873-45A9-BF85-38F71EB099C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3FD94-D405-4338-BEF3-C43786B5CAC9}" type="datetimeFigureOut">
              <a:rPr lang="nb-NO" smtClean="0"/>
              <a:pPr/>
              <a:t>17.11.2014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46E87-8873-45A9-BF85-38F71EB099C9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nb-NO" dirty="0" smtClean="0"/>
              <a:t>Navnet på gruppe/artist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99592" y="2060848"/>
            <a:ext cx="7560840" cy="3888432"/>
          </a:xfrm>
        </p:spPr>
        <p:txBody>
          <a:bodyPr/>
          <a:lstStyle/>
          <a:p>
            <a:r>
              <a:rPr lang="nb-NO" dirty="0" smtClean="0"/>
              <a:t>Bilde av gruppe/artist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Biografi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Fortelle mer utfyllende om artisten</a:t>
            </a:r>
          </a:p>
          <a:p>
            <a:r>
              <a:rPr lang="nb-NO" dirty="0" smtClean="0"/>
              <a:t>Hvor er de fra</a:t>
            </a:r>
          </a:p>
          <a:p>
            <a:r>
              <a:rPr lang="nb-NO" dirty="0" smtClean="0"/>
              <a:t>Alder</a:t>
            </a:r>
          </a:p>
          <a:p>
            <a:r>
              <a:rPr lang="nb-NO" dirty="0" smtClean="0"/>
              <a:t>Instrument de spiller</a:t>
            </a:r>
          </a:p>
          <a:p>
            <a:r>
              <a:rPr lang="nb-NO" dirty="0" smtClean="0"/>
              <a:t>Flere ting du måtte komme på….</a:t>
            </a:r>
          </a:p>
          <a:p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Artistens/gruppas musikk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Sjanger</a:t>
            </a:r>
          </a:p>
          <a:p>
            <a:pPr lvl="0"/>
            <a:r>
              <a:rPr lang="nb-NO" dirty="0"/>
              <a:t>Publikum (Hvem liker å høre denne musikken)</a:t>
            </a:r>
          </a:p>
          <a:p>
            <a:pPr lvl="0"/>
            <a:r>
              <a:rPr lang="nb-NO" dirty="0"/>
              <a:t>Eventuelle priser eller utmerkelser som artisten/gruppen har fått</a:t>
            </a:r>
          </a:p>
          <a:p>
            <a:r>
              <a:rPr lang="nb-NO" dirty="0" smtClean="0"/>
              <a:t>Osv…</a:t>
            </a:r>
          </a:p>
          <a:p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Vis en video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Oppsummering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Hvorfor er denne gruppa/artist populær</a:t>
            </a:r>
          </a:p>
          <a:p>
            <a:r>
              <a:rPr lang="nb-NO" dirty="0" smtClean="0"/>
              <a:t>Hvorfor du valgte denne gruppen/artisten</a:t>
            </a:r>
          </a:p>
          <a:p>
            <a:r>
              <a:rPr lang="nb-NO" dirty="0" smtClean="0"/>
              <a:t>Hvordan tror du fremtidsutsiktene er</a:t>
            </a:r>
          </a:p>
          <a:p>
            <a:r>
              <a:rPr lang="nb-NO" dirty="0" smtClean="0"/>
              <a:t>Flere ting du måtte komme på</a:t>
            </a:r>
          </a:p>
          <a:p>
            <a:pPr>
              <a:buNone/>
            </a:pPr>
            <a:endParaRPr lang="nb-NO" dirty="0" smtClean="0"/>
          </a:p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Kilder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Skriv ned hvor du har hentet materiale til denne presentasjon</a:t>
            </a:r>
          </a:p>
          <a:p>
            <a:r>
              <a:rPr lang="nb-NO" dirty="0" smtClean="0"/>
              <a:t>Hvilke web sider du har brukt</a:t>
            </a:r>
          </a:p>
          <a:p>
            <a:r>
              <a:rPr lang="nb-NO" dirty="0" smtClean="0"/>
              <a:t>Aviser, ukeblad eller annet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</TotalTime>
  <Words>96</Words>
  <Application>Microsoft Office PowerPoint</Application>
  <PresentationFormat>Skjermfremvisning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Office-tema</vt:lpstr>
      <vt:lpstr>Navnet på gruppe/artist</vt:lpstr>
      <vt:lpstr>Biografi</vt:lpstr>
      <vt:lpstr>Artistens/gruppas musikk</vt:lpstr>
      <vt:lpstr>Vis en video</vt:lpstr>
      <vt:lpstr>Oppsummering</vt:lpstr>
      <vt:lpstr>Kilder</vt:lpstr>
    </vt:vector>
  </TitlesOfParts>
  <Company>Kristiansund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Navnet på gruppe/artist</dc:title>
  <dc:creator>Håkon Austheim</dc:creator>
  <cp:lastModifiedBy>Håkon Austheim</cp:lastModifiedBy>
  <cp:revision>7</cp:revision>
  <dcterms:created xsi:type="dcterms:W3CDTF">2013-05-07T06:42:55Z</dcterms:created>
  <dcterms:modified xsi:type="dcterms:W3CDTF">2014-11-18T07:29:39Z</dcterms:modified>
</cp:coreProperties>
</file>